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oboto" charset="1" panose="02000000000000000000"/>
      <p:regular r:id="rId10"/>
    </p:embeddedFont>
    <p:embeddedFont>
      <p:font typeface="Roboto Bold" charset="1" panose="02000000000000000000"/>
      <p:regular r:id="rId11"/>
    </p:embeddedFont>
    <p:embeddedFont>
      <p:font typeface="Roboto Italics" charset="1" panose="02000000000000000000"/>
      <p:regular r:id="rId12"/>
    </p:embeddedFont>
    <p:embeddedFont>
      <p:font typeface="Roboto Bold Italics" charset="1" panose="02000000000000000000"/>
      <p:regular r:id="rId13"/>
    </p:embeddedFont>
    <p:embeddedFont>
      <p:font typeface="Times Neue Roman" charset="1" panose="00000500000000000000"/>
      <p:regular r:id="rId14"/>
    </p:embeddedFont>
    <p:embeddedFont>
      <p:font typeface="Times Neue Roman Bold" charset="1" panose="00000800000000000000"/>
      <p:regular r:id="rId15"/>
    </p:embeddedFont>
    <p:embeddedFont>
      <p:font typeface="Times Neue Roman Italics" charset="1" panose="00000500000000000000"/>
      <p:regular r:id="rId16"/>
    </p:embeddedFont>
    <p:embeddedFont>
      <p:font typeface="Times Neue Roman Bold Italics" charset="1" panose="00000800000000000000"/>
      <p:regular r:id="rId17"/>
    </p:embeddedFont>
    <p:embeddedFont>
      <p:font typeface="Open Sans Light" charset="1" panose="020B0306030504020204"/>
      <p:regular r:id="rId18"/>
    </p:embeddedFont>
    <p:embeddedFont>
      <p:font typeface="Open Sans Light Bold" charset="1" panose="020B0806030504020204"/>
      <p:regular r:id="rId19"/>
    </p:embeddedFont>
    <p:embeddedFont>
      <p:font typeface="Open Sans Light Italics" charset="1" panose="020B0306030504020204"/>
      <p:regular r:id="rId20"/>
    </p:embeddedFont>
    <p:embeddedFont>
      <p:font typeface="Open Sans Light Bold Italics" charset="1" panose="020B08060305040202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84132"/>
            <a:ext cx="7560000" cy="1262326"/>
            <a:chOff x="0" y="0"/>
            <a:chExt cx="3479800" cy="581037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3479800" cy="581037"/>
            </a:xfrm>
            <a:custGeom>
              <a:avLst/>
              <a:gdLst/>
              <a:ahLst/>
              <a:cxnLst/>
              <a:rect r="r" b="b" t="t" l="l"/>
              <a:pathLst>
                <a:path h="581037" w="3479800">
                  <a:moveTo>
                    <a:pt x="0" y="0"/>
                  </a:moveTo>
                  <a:lnTo>
                    <a:pt x="3479800" y="0"/>
                  </a:lnTo>
                  <a:lnTo>
                    <a:pt x="3479800" y="581037"/>
                  </a:lnTo>
                  <a:lnTo>
                    <a:pt x="0" y="581037"/>
                  </a:lnTo>
                  <a:close/>
                </a:path>
              </a:pathLst>
            </a:custGeom>
            <a:solidFill>
              <a:srgbClr val="47404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7453" y="0"/>
            <a:ext cx="2175140" cy="10692000"/>
            <a:chOff x="0" y="0"/>
            <a:chExt cx="1001198" cy="4921431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1001198" cy="4921431"/>
            </a:xfrm>
            <a:custGeom>
              <a:avLst/>
              <a:gdLst/>
              <a:ahLst/>
              <a:cxnLst/>
              <a:rect r="r" b="b" t="t" l="l"/>
              <a:pathLst>
                <a:path h="4921431" w="1001198">
                  <a:moveTo>
                    <a:pt x="0" y="0"/>
                  </a:moveTo>
                  <a:lnTo>
                    <a:pt x="1001198" y="0"/>
                  </a:lnTo>
                  <a:lnTo>
                    <a:pt x="1001198" y="4921431"/>
                  </a:lnTo>
                  <a:lnTo>
                    <a:pt x="0" y="4921431"/>
                  </a:lnTo>
                  <a:close/>
                </a:path>
              </a:pathLst>
            </a:custGeom>
            <a:solidFill>
              <a:srgbClr val="1B1717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540153" y="636046"/>
            <a:ext cx="1929740" cy="1922202"/>
            <a:chOff x="0" y="0"/>
            <a:chExt cx="6502400" cy="6477000"/>
          </a:xfrm>
        </p:grpSpPr>
        <p:sp>
          <p:nvSpPr>
            <p:cNvPr name="Freeform 7" id="7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2"/>
              <a:stretch>
                <a:fillRect l="-35729" r="-35729" t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DFB160"/>
            </a:solidFill>
          </p:spPr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15277" y="2716865"/>
            <a:ext cx="197110" cy="210097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615277" y="2998963"/>
            <a:ext cx="737194" cy="0"/>
          </a:xfrm>
          <a:prstGeom prst="line">
            <a:avLst/>
          </a:prstGeom>
          <a:ln cap="rnd" w="9525">
            <a:solidFill>
              <a:srgbClr val="DFB16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rot="0">
            <a:off x="615277" y="5198478"/>
            <a:ext cx="737194" cy="0"/>
          </a:xfrm>
          <a:prstGeom prst="line">
            <a:avLst/>
          </a:prstGeom>
          <a:ln cap="rnd" w="9525">
            <a:solidFill>
              <a:srgbClr val="DFB16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rot="0">
            <a:off x="690402" y="8456325"/>
            <a:ext cx="737194" cy="0"/>
          </a:xfrm>
          <a:prstGeom prst="line">
            <a:avLst/>
          </a:prstGeom>
          <a:ln cap="rnd" w="9525">
            <a:solidFill>
              <a:srgbClr val="DFB16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1879294" y="8664010"/>
            <a:ext cx="560847" cy="100952"/>
            <a:chOff x="0" y="0"/>
            <a:chExt cx="747796" cy="134603"/>
          </a:xfrm>
        </p:grpSpPr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0">
              <a:off x="0" y="0"/>
              <a:ext cx="747796" cy="134603"/>
              <a:chOff x="0" y="0"/>
              <a:chExt cx="1270000" cy="228600"/>
            </a:xfrm>
          </p:grpSpPr>
          <p:sp>
            <p:nvSpPr>
              <p:cNvPr name="Freeform 15" id="15"/>
              <p:cNvSpPr/>
              <p:nvPr/>
            </p:nvSpPr>
            <p:spPr>
              <a:xfrm>
                <a:off x="-5645" y="-183"/>
                <a:ext cx="1281290" cy="228966"/>
              </a:xfrm>
              <a:custGeom>
                <a:avLst/>
                <a:gdLst/>
                <a:ahLst/>
                <a:cxnLst/>
                <a:rect r="r" b="b" t="t" l="l"/>
                <a:pathLst>
                  <a:path h="228966" w="1281290">
                    <a:moveTo>
                      <a:pt x="119945" y="183"/>
                    </a:moveTo>
                    <a:lnTo>
                      <a:pt x="1161345" y="183"/>
                    </a:lnTo>
                    <a:cubicBezTo>
                      <a:pt x="1202302" y="0"/>
                      <a:pt x="1240227" y="21745"/>
                      <a:pt x="1260759" y="57185"/>
                    </a:cubicBezTo>
                    <a:cubicBezTo>
                      <a:pt x="1281290" y="92625"/>
                      <a:pt x="1281290" y="136341"/>
                      <a:pt x="1260759" y="171781"/>
                    </a:cubicBezTo>
                    <a:cubicBezTo>
                      <a:pt x="1240227" y="207221"/>
                      <a:pt x="1202302" y="228966"/>
                      <a:pt x="1161345" y="228783"/>
                    </a:cubicBezTo>
                    <a:lnTo>
                      <a:pt x="119945" y="228783"/>
                    </a:lnTo>
                    <a:cubicBezTo>
                      <a:pt x="78988" y="228966"/>
                      <a:pt x="41063" y="207221"/>
                      <a:pt x="20531" y="171781"/>
                    </a:cubicBezTo>
                    <a:cubicBezTo>
                      <a:pt x="0" y="136341"/>
                      <a:pt x="0" y="92625"/>
                      <a:pt x="20531" y="57185"/>
                    </a:cubicBezTo>
                    <a:cubicBezTo>
                      <a:pt x="41063" y="21745"/>
                      <a:pt x="78988" y="0"/>
                      <a:pt x="119945" y="183"/>
                    </a:cubicBezTo>
                    <a:close/>
                  </a:path>
                </a:pathLst>
              </a:custGeom>
              <a:solidFill>
                <a:srgbClr val="474040"/>
              </a:solidFill>
            </p:spPr>
          </p:sp>
          <p:sp>
            <p:nvSpPr>
              <p:cNvPr name="Freeform 16" id="16"/>
              <p:cNvSpPr/>
              <p:nvPr/>
            </p:nvSpPr>
            <p:spPr>
              <a:xfrm>
                <a:off x="-5645" y="-183"/>
                <a:ext cx="1281290" cy="228966"/>
              </a:xfrm>
              <a:custGeom>
                <a:avLst/>
                <a:gdLst/>
                <a:ahLst/>
                <a:cxnLst/>
                <a:rect r="r" b="b" t="t" l="l"/>
                <a:pathLst>
                  <a:path h="228966" w="1281290">
                    <a:moveTo>
                      <a:pt x="119945" y="183"/>
                    </a:moveTo>
                    <a:lnTo>
                      <a:pt x="1161345" y="183"/>
                    </a:lnTo>
                    <a:cubicBezTo>
                      <a:pt x="1202302" y="0"/>
                      <a:pt x="1240227" y="21745"/>
                      <a:pt x="1260759" y="57185"/>
                    </a:cubicBezTo>
                    <a:cubicBezTo>
                      <a:pt x="1281290" y="92625"/>
                      <a:pt x="1281290" y="136341"/>
                      <a:pt x="1260759" y="171781"/>
                    </a:cubicBezTo>
                    <a:cubicBezTo>
                      <a:pt x="1240227" y="207221"/>
                      <a:pt x="1202302" y="228966"/>
                      <a:pt x="1161345" y="228783"/>
                    </a:cubicBezTo>
                    <a:lnTo>
                      <a:pt x="119945" y="228783"/>
                    </a:lnTo>
                    <a:cubicBezTo>
                      <a:pt x="78988" y="228966"/>
                      <a:pt x="41063" y="207221"/>
                      <a:pt x="20531" y="171781"/>
                    </a:cubicBezTo>
                    <a:cubicBezTo>
                      <a:pt x="0" y="136341"/>
                      <a:pt x="0" y="92625"/>
                      <a:pt x="20531" y="57185"/>
                    </a:cubicBezTo>
                    <a:cubicBezTo>
                      <a:pt x="41063" y="21745"/>
                      <a:pt x="78988" y="0"/>
                      <a:pt x="119945" y="183"/>
                    </a:cubicBezTo>
                    <a:close/>
                  </a:path>
                </a:pathLst>
              </a:custGeom>
              <a:solidFill>
                <a:srgbClr val="DFB160"/>
              </a:solidFill>
            </p:spPr>
          </p:sp>
        </p:grpSp>
      </p:grpSp>
      <p:grpSp>
        <p:nvGrpSpPr>
          <p:cNvPr name="Group 17" id="17"/>
          <p:cNvGrpSpPr/>
          <p:nvPr/>
        </p:nvGrpSpPr>
        <p:grpSpPr>
          <a:xfrm rot="0">
            <a:off x="1879294" y="8898089"/>
            <a:ext cx="560847" cy="100952"/>
            <a:chOff x="0" y="0"/>
            <a:chExt cx="747796" cy="134603"/>
          </a:xfrm>
        </p:grpSpPr>
        <p:grpSp>
          <p:nvGrpSpPr>
            <p:cNvPr name="Group 18" id="18"/>
            <p:cNvGrpSpPr>
              <a:grpSpLocks noChangeAspect="true"/>
            </p:cNvGrpSpPr>
            <p:nvPr/>
          </p:nvGrpSpPr>
          <p:grpSpPr>
            <a:xfrm rot="0">
              <a:off x="0" y="0"/>
              <a:ext cx="747796" cy="134603"/>
              <a:chOff x="0" y="0"/>
              <a:chExt cx="1270000" cy="228600"/>
            </a:xfrm>
          </p:grpSpPr>
          <p:sp>
            <p:nvSpPr>
              <p:cNvPr name="Freeform 19" id="19"/>
              <p:cNvSpPr/>
              <p:nvPr/>
            </p:nvSpPr>
            <p:spPr>
              <a:xfrm>
                <a:off x="-5645" y="-183"/>
                <a:ext cx="1281290" cy="228966"/>
              </a:xfrm>
              <a:custGeom>
                <a:avLst/>
                <a:gdLst/>
                <a:ahLst/>
                <a:cxnLst/>
                <a:rect r="r" b="b" t="t" l="l"/>
                <a:pathLst>
                  <a:path h="228966" w="1281290">
                    <a:moveTo>
                      <a:pt x="119945" y="183"/>
                    </a:moveTo>
                    <a:lnTo>
                      <a:pt x="1161345" y="183"/>
                    </a:lnTo>
                    <a:cubicBezTo>
                      <a:pt x="1202302" y="0"/>
                      <a:pt x="1240227" y="21745"/>
                      <a:pt x="1260759" y="57185"/>
                    </a:cubicBezTo>
                    <a:cubicBezTo>
                      <a:pt x="1281290" y="92625"/>
                      <a:pt x="1281290" y="136341"/>
                      <a:pt x="1260759" y="171781"/>
                    </a:cubicBezTo>
                    <a:cubicBezTo>
                      <a:pt x="1240227" y="207221"/>
                      <a:pt x="1202302" y="228966"/>
                      <a:pt x="1161345" y="228783"/>
                    </a:cubicBezTo>
                    <a:lnTo>
                      <a:pt x="119945" y="228783"/>
                    </a:lnTo>
                    <a:cubicBezTo>
                      <a:pt x="78988" y="228966"/>
                      <a:pt x="41063" y="207221"/>
                      <a:pt x="20531" y="171781"/>
                    </a:cubicBezTo>
                    <a:cubicBezTo>
                      <a:pt x="0" y="136341"/>
                      <a:pt x="0" y="92625"/>
                      <a:pt x="20531" y="57185"/>
                    </a:cubicBezTo>
                    <a:cubicBezTo>
                      <a:pt x="41063" y="21745"/>
                      <a:pt x="78988" y="0"/>
                      <a:pt x="119945" y="183"/>
                    </a:cubicBezTo>
                    <a:close/>
                  </a:path>
                </a:pathLst>
              </a:custGeom>
              <a:solidFill>
                <a:srgbClr val="474040"/>
              </a:solidFill>
            </p:spPr>
          </p:sp>
          <p:sp>
            <p:nvSpPr>
              <p:cNvPr name="Freeform 20" id="20"/>
              <p:cNvSpPr/>
              <p:nvPr/>
            </p:nvSpPr>
            <p:spPr>
              <a:xfrm>
                <a:off x="-5645" y="-183"/>
                <a:ext cx="862190" cy="228966"/>
              </a:xfrm>
              <a:custGeom>
                <a:avLst/>
                <a:gdLst/>
                <a:ahLst/>
                <a:cxnLst/>
                <a:rect r="r" b="b" t="t" l="l"/>
                <a:pathLst>
                  <a:path h="228966" w="862190">
                    <a:moveTo>
                      <a:pt x="119945" y="183"/>
                    </a:moveTo>
                    <a:lnTo>
                      <a:pt x="742245" y="183"/>
                    </a:lnTo>
                    <a:cubicBezTo>
                      <a:pt x="783202" y="0"/>
                      <a:pt x="821127" y="21745"/>
                      <a:pt x="841659" y="57185"/>
                    </a:cubicBezTo>
                    <a:cubicBezTo>
                      <a:pt x="862190" y="92625"/>
                      <a:pt x="862190" y="136341"/>
                      <a:pt x="841659" y="171781"/>
                    </a:cubicBezTo>
                    <a:cubicBezTo>
                      <a:pt x="821127" y="207221"/>
                      <a:pt x="783202" y="228966"/>
                      <a:pt x="742245" y="228783"/>
                    </a:cubicBezTo>
                    <a:lnTo>
                      <a:pt x="119945" y="228783"/>
                    </a:lnTo>
                    <a:cubicBezTo>
                      <a:pt x="78988" y="228966"/>
                      <a:pt x="41063" y="207221"/>
                      <a:pt x="20531" y="171781"/>
                    </a:cubicBezTo>
                    <a:cubicBezTo>
                      <a:pt x="0" y="136341"/>
                      <a:pt x="0" y="92625"/>
                      <a:pt x="20531" y="57185"/>
                    </a:cubicBezTo>
                    <a:cubicBezTo>
                      <a:pt x="41063" y="21745"/>
                      <a:pt x="78988" y="0"/>
                      <a:pt x="119945" y="183"/>
                    </a:cubicBezTo>
                    <a:close/>
                  </a:path>
                </a:pathLst>
              </a:custGeom>
              <a:solidFill>
                <a:srgbClr val="DFB160"/>
              </a:solidFill>
            </p:spPr>
          </p:sp>
        </p:grpSp>
      </p:grpSp>
      <p:grpSp>
        <p:nvGrpSpPr>
          <p:cNvPr name="Group 21" id="21"/>
          <p:cNvGrpSpPr/>
          <p:nvPr/>
        </p:nvGrpSpPr>
        <p:grpSpPr>
          <a:xfrm rot="0">
            <a:off x="1879294" y="9113491"/>
            <a:ext cx="560847" cy="100952"/>
            <a:chOff x="0" y="0"/>
            <a:chExt cx="747796" cy="134603"/>
          </a:xfrm>
        </p:grpSpPr>
        <p:grpSp>
          <p:nvGrpSpPr>
            <p:cNvPr name="Group 22" id="22"/>
            <p:cNvGrpSpPr>
              <a:grpSpLocks noChangeAspect="true"/>
            </p:cNvGrpSpPr>
            <p:nvPr/>
          </p:nvGrpSpPr>
          <p:grpSpPr>
            <a:xfrm rot="0">
              <a:off x="0" y="0"/>
              <a:ext cx="747796" cy="134603"/>
              <a:chOff x="0" y="0"/>
              <a:chExt cx="1270000" cy="228600"/>
            </a:xfrm>
          </p:grpSpPr>
          <p:sp>
            <p:nvSpPr>
              <p:cNvPr name="Freeform 23" id="23"/>
              <p:cNvSpPr/>
              <p:nvPr/>
            </p:nvSpPr>
            <p:spPr>
              <a:xfrm>
                <a:off x="-5645" y="-183"/>
                <a:ext cx="1281290" cy="228966"/>
              </a:xfrm>
              <a:custGeom>
                <a:avLst/>
                <a:gdLst/>
                <a:ahLst/>
                <a:cxnLst/>
                <a:rect r="r" b="b" t="t" l="l"/>
                <a:pathLst>
                  <a:path h="228966" w="1281290">
                    <a:moveTo>
                      <a:pt x="119945" y="183"/>
                    </a:moveTo>
                    <a:lnTo>
                      <a:pt x="1161345" y="183"/>
                    </a:lnTo>
                    <a:cubicBezTo>
                      <a:pt x="1202302" y="0"/>
                      <a:pt x="1240227" y="21745"/>
                      <a:pt x="1260759" y="57185"/>
                    </a:cubicBezTo>
                    <a:cubicBezTo>
                      <a:pt x="1281290" y="92625"/>
                      <a:pt x="1281290" y="136341"/>
                      <a:pt x="1260759" y="171781"/>
                    </a:cubicBezTo>
                    <a:cubicBezTo>
                      <a:pt x="1240227" y="207221"/>
                      <a:pt x="1202302" y="228966"/>
                      <a:pt x="1161345" y="228783"/>
                    </a:cubicBezTo>
                    <a:lnTo>
                      <a:pt x="119945" y="228783"/>
                    </a:lnTo>
                    <a:cubicBezTo>
                      <a:pt x="78988" y="228966"/>
                      <a:pt x="41063" y="207221"/>
                      <a:pt x="20531" y="171781"/>
                    </a:cubicBezTo>
                    <a:cubicBezTo>
                      <a:pt x="0" y="136341"/>
                      <a:pt x="0" y="92625"/>
                      <a:pt x="20531" y="57185"/>
                    </a:cubicBezTo>
                    <a:cubicBezTo>
                      <a:pt x="41063" y="21745"/>
                      <a:pt x="78988" y="0"/>
                      <a:pt x="119945" y="183"/>
                    </a:cubicBezTo>
                    <a:close/>
                  </a:path>
                </a:pathLst>
              </a:custGeom>
              <a:solidFill>
                <a:srgbClr val="474040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>
                <a:off x="-5645" y="-183"/>
                <a:ext cx="862190" cy="228966"/>
              </a:xfrm>
              <a:custGeom>
                <a:avLst/>
                <a:gdLst/>
                <a:ahLst/>
                <a:cxnLst/>
                <a:rect r="r" b="b" t="t" l="l"/>
                <a:pathLst>
                  <a:path h="228966" w="862190">
                    <a:moveTo>
                      <a:pt x="119945" y="183"/>
                    </a:moveTo>
                    <a:lnTo>
                      <a:pt x="742245" y="183"/>
                    </a:lnTo>
                    <a:cubicBezTo>
                      <a:pt x="783202" y="0"/>
                      <a:pt x="821127" y="21745"/>
                      <a:pt x="841659" y="57185"/>
                    </a:cubicBezTo>
                    <a:cubicBezTo>
                      <a:pt x="862190" y="92625"/>
                      <a:pt x="862190" y="136341"/>
                      <a:pt x="841659" y="171781"/>
                    </a:cubicBezTo>
                    <a:cubicBezTo>
                      <a:pt x="821127" y="207221"/>
                      <a:pt x="783202" y="228966"/>
                      <a:pt x="742245" y="228783"/>
                    </a:cubicBezTo>
                    <a:lnTo>
                      <a:pt x="119945" y="228783"/>
                    </a:lnTo>
                    <a:cubicBezTo>
                      <a:pt x="78988" y="228966"/>
                      <a:pt x="41063" y="207221"/>
                      <a:pt x="20531" y="171781"/>
                    </a:cubicBezTo>
                    <a:cubicBezTo>
                      <a:pt x="0" y="136341"/>
                      <a:pt x="0" y="92625"/>
                      <a:pt x="20531" y="57185"/>
                    </a:cubicBezTo>
                    <a:cubicBezTo>
                      <a:pt x="41063" y="21745"/>
                      <a:pt x="78988" y="0"/>
                      <a:pt x="119945" y="183"/>
                    </a:cubicBezTo>
                    <a:close/>
                  </a:path>
                </a:pathLst>
              </a:custGeom>
              <a:solidFill>
                <a:srgbClr val="DFB160"/>
              </a:solidFill>
            </p:spPr>
          </p:sp>
        </p:grpSp>
      </p:grpSp>
      <p:grpSp>
        <p:nvGrpSpPr>
          <p:cNvPr name="Group 25" id="25"/>
          <p:cNvGrpSpPr/>
          <p:nvPr/>
        </p:nvGrpSpPr>
        <p:grpSpPr>
          <a:xfrm rot="0">
            <a:off x="1879294" y="9352423"/>
            <a:ext cx="560847" cy="100952"/>
            <a:chOff x="0" y="0"/>
            <a:chExt cx="747796" cy="134603"/>
          </a:xfrm>
        </p:grpSpPr>
        <p:grpSp>
          <p:nvGrpSpPr>
            <p:cNvPr name="Group 26" id="26"/>
            <p:cNvGrpSpPr>
              <a:grpSpLocks noChangeAspect="true"/>
            </p:cNvGrpSpPr>
            <p:nvPr/>
          </p:nvGrpSpPr>
          <p:grpSpPr>
            <a:xfrm rot="0">
              <a:off x="0" y="0"/>
              <a:ext cx="747796" cy="134603"/>
              <a:chOff x="0" y="0"/>
              <a:chExt cx="1270000" cy="228600"/>
            </a:xfrm>
          </p:grpSpPr>
          <p:sp>
            <p:nvSpPr>
              <p:cNvPr name="Freeform 27" id="27"/>
              <p:cNvSpPr/>
              <p:nvPr/>
            </p:nvSpPr>
            <p:spPr>
              <a:xfrm>
                <a:off x="-5645" y="-183"/>
                <a:ext cx="1281290" cy="228966"/>
              </a:xfrm>
              <a:custGeom>
                <a:avLst/>
                <a:gdLst/>
                <a:ahLst/>
                <a:cxnLst/>
                <a:rect r="r" b="b" t="t" l="l"/>
                <a:pathLst>
                  <a:path h="228966" w="1281290">
                    <a:moveTo>
                      <a:pt x="119945" y="183"/>
                    </a:moveTo>
                    <a:lnTo>
                      <a:pt x="1161345" y="183"/>
                    </a:lnTo>
                    <a:cubicBezTo>
                      <a:pt x="1202302" y="0"/>
                      <a:pt x="1240227" y="21745"/>
                      <a:pt x="1260759" y="57185"/>
                    </a:cubicBezTo>
                    <a:cubicBezTo>
                      <a:pt x="1281290" y="92625"/>
                      <a:pt x="1281290" y="136341"/>
                      <a:pt x="1260759" y="171781"/>
                    </a:cubicBezTo>
                    <a:cubicBezTo>
                      <a:pt x="1240227" y="207221"/>
                      <a:pt x="1202302" y="228966"/>
                      <a:pt x="1161345" y="228783"/>
                    </a:cubicBezTo>
                    <a:lnTo>
                      <a:pt x="119945" y="228783"/>
                    </a:lnTo>
                    <a:cubicBezTo>
                      <a:pt x="78988" y="228966"/>
                      <a:pt x="41063" y="207221"/>
                      <a:pt x="20531" y="171781"/>
                    </a:cubicBezTo>
                    <a:cubicBezTo>
                      <a:pt x="0" y="136341"/>
                      <a:pt x="0" y="92625"/>
                      <a:pt x="20531" y="57185"/>
                    </a:cubicBezTo>
                    <a:cubicBezTo>
                      <a:pt x="41063" y="21745"/>
                      <a:pt x="78988" y="0"/>
                      <a:pt x="119945" y="183"/>
                    </a:cubicBezTo>
                    <a:close/>
                  </a:path>
                </a:pathLst>
              </a:custGeom>
              <a:solidFill>
                <a:srgbClr val="474040"/>
              </a:solidFill>
            </p:spPr>
          </p:sp>
          <p:sp>
            <p:nvSpPr>
              <p:cNvPr name="Freeform 28" id="28"/>
              <p:cNvSpPr/>
              <p:nvPr/>
            </p:nvSpPr>
            <p:spPr>
              <a:xfrm>
                <a:off x="-5645" y="-183"/>
                <a:ext cx="862190" cy="228966"/>
              </a:xfrm>
              <a:custGeom>
                <a:avLst/>
                <a:gdLst/>
                <a:ahLst/>
                <a:cxnLst/>
                <a:rect r="r" b="b" t="t" l="l"/>
                <a:pathLst>
                  <a:path h="228966" w="862190">
                    <a:moveTo>
                      <a:pt x="119945" y="183"/>
                    </a:moveTo>
                    <a:lnTo>
                      <a:pt x="742245" y="183"/>
                    </a:lnTo>
                    <a:cubicBezTo>
                      <a:pt x="783202" y="0"/>
                      <a:pt x="821127" y="21745"/>
                      <a:pt x="841659" y="57185"/>
                    </a:cubicBezTo>
                    <a:cubicBezTo>
                      <a:pt x="862190" y="92625"/>
                      <a:pt x="862190" y="136341"/>
                      <a:pt x="841659" y="171781"/>
                    </a:cubicBezTo>
                    <a:cubicBezTo>
                      <a:pt x="821127" y="207221"/>
                      <a:pt x="783202" y="228966"/>
                      <a:pt x="742245" y="228783"/>
                    </a:cubicBezTo>
                    <a:lnTo>
                      <a:pt x="119945" y="228783"/>
                    </a:lnTo>
                    <a:cubicBezTo>
                      <a:pt x="78988" y="228966"/>
                      <a:pt x="41063" y="207221"/>
                      <a:pt x="20531" y="171781"/>
                    </a:cubicBezTo>
                    <a:cubicBezTo>
                      <a:pt x="0" y="136341"/>
                      <a:pt x="0" y="92625"/>
                      <a:pt x="20531" y="57185"/>
                    </a:cubicBezTo>
                    <a:cubicBezTo>
                      <a:pt x="41063" y="21745"/>
                      <a:pt x="78988" y="0"/>
                      <a:pt x="119945" y="183"/>
                    </a:cubicBezTo>
                    <a:close/>
                  </a:path>
                </a:pathLst>
              </a:custGeom>
              <a:solidFill>
                <a:srgbClr val="DFB160"/>
              </a:solidFill>
            </p:spPr>
          </p:sp>
        </p:grpSp>
      </p:grpSp>
      <p:pic>
        <p:nvPicPr>
          <p:cNvPr name="Picture 29" id="2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923881" y="3132199"/>
            <a:ext cx="249172" cy="203868"/>
          </a:xfrm>
          <a:prstGeom prst="rect">
            <a:avLst/>
          </a:prstGeom>
        </p:spPr>
      </p:pic>
      <p:sp>
        <p:nvSpPr>
          <p:cNvPr name="AutoShape 30" id="30"/>
          <p:cNvSpPr/>
          <p:nvPr/>
        </p:nvSpPr>
        <p:spPr>
          <a:xfrm rot="0">
            <a:off x="2947145" y="3415019"/>
            <a:ext cx="737194" cy="0"/>
          </a:xfrm>
          <a:prstGeom prst="line">
            <a:avLst/>
          </a:prstGeom>
          <a:ln cap="rnd" w="9525">
            <a:solidFill>
              <a:srgbClr val="201F2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 rot="-5400000">
            <a:off x="2693870" y="3930690"/>
            <a:ext cx="768233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2" id="32"/>
          <p:cNvSpPr/>
          <p:nvPr/>
        </p:nvSpPr>
        <p:spPr>
          <a:xfrm rot="-5400000">
            <a:off x="2693870" y="4631716"/>
            <a:ext cx="768233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3" id="33"/>
          <p:cNvSpPr/>
          <p:nvPr/>
        </p:nvSpPr>
        <p:spPr>
          <a:xfrm rot="-5400000">
            <a:off x="2693870" y="5338710"/>
            <a:ext cx="768233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4" id="34"/>
          <p:cNvSpPr/>
          <p:nvPr/>
        </p:nvSpPr>
        <p:spPr>
          <a:xfrm rot="-5400000">
            <a:off x="2856505" y="5883068"/>
            <a:ext cx="442962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35" id="35"/>
          <p:cNvSpPr/>
          <p:nvPr/>
        </p:nvSpPr>
        <p:spPr>
          <a:xfrm rot="0">
            <a:off x="2947145" y="6964703"/>
            <a:ext cx="737194" cy="0"/>
          </a:xfrm>
          <a:prstGeom prst="line">
            <a:avLst/>
          </a:prstGeom>
          <a:ln cap="rnd" w="9525">
            <a:solidFill>
              <a:srgbClr val="201F2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 rot="-5400000">
            <a:off x="2693870" y="7480374"/>
            <a:ext cx="768233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7" id="37"/>
          <p:cNvSpPr/>
          <p:nvPr/>
        </p:nvSpPr>
        <p:spPr>
          <a:xfrm rot="-5400000">
            <a:off x="2693870" y="8181400"/>
            <a:ext cx="768233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8" id="38"/>
          <p:cNvSpPr/>
          <p:nvPr/>
        </p:nvSpPr>
        <p:spPr>
          <a:xfrm rot="-5400000">
            <a:off x="2693870" y="8888394"/>
            <a:ext cx="768233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9" id="39"/>
          <p:cNvSpPr/>
          <p:nvPr/>
        </p:nvSpPr>
        <p:spPr>
          <a:xfrm rot="-5400000">
            <a:off x="2856505" y="9432752"/>
            <a:ext cx="442962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none" len="sm" w="sm"/>
            <a:tailEnd type="oval" len="lg" w="lg"/>
          </a:ln>
        </p:spPr>
      </p:sp>
      <p:pic>
        <p:nvPicPr>
          <p:cNvPr name="Picture 40" id="4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947145" y="6659843"/>
            <a:ext cx="225908" cy="22590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true" flipV="true" rot="0">
            <a:off x="6334328" y="9479683"/>
            <a:ext cx="1212317" cy="1212317"/>
          </a:xfrm>
          <a:prstGeom prst="rect">
            <a:avLst/>
          </a:prstGeom>
        </p:spPr>
      </p:pic>
      <p:grpSp>
        <p:nvGrpSpPr>
          <p:cNvPr name="Group 42" id="42"/>
          <p:cNvGrpSpPr/>
          <p:nvPr/>
        </p:nvGrpSpPr>
        <p:grpSpPr>
          <a:xfrm rot="0">
            <a:off x="4929641" y="2124893"/>
            <a:ext cx="274737" cy="274737"/>
            <a:chOff x="0" y="0"/>
            <a:chExt cx="366316" cy="366316"/>
          </a:xfrm>
        </p:grpSpPr>
        <p:grpSp>
          <p:nvGrpSpPr>
            <p:cNvPr name="Group 43" id="43"/>
            <p:cNvGrpSpPr>
              <a:grpSpLocks noChangeAspect="true"/>
            </p:cNvGrpSpPr>
            <p:nvPr/>
          </p:nvGrpSpPr>
          <p:grpSpPr>
            <a:xfrm rot="0">
              <a:off x="0" y="0"/>
              <a:ext cx="366316" cy="366316"/>
              <a:chOff x="0" y="0"/>
              <a:chExt cx="6355080" cy="6355080"/>
            </a:xfrm>
          </p:grpSpPr>
          <p:sp>
            <p:nvSpPr>
              <p:cNvPr name="Freeform 44" id="44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393737"/>
              </a:solidFill>
            </p:spPr>
          </p:sp>
        </p:grpSp>
        <p:pic>
          <p:nvPicPr>
            <p:cNvPr name="Picture 45" id="45"/>
            <p:cNvPicPr>
              <a:picLocks noChangeAspect="true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76500" y="110896"/>
              <a:ext cx="187915" cy="144524"/>
            </a:xfrm>
            <a:prstGeom prst="rect">
              <a:avLst/>
            </a:prstGeom>
          </p:spPr>
        </p:pic>
      </p:grpSp>
      <p:grpSp>
        <p:nvGrpSpPr>
          <p:cNvPr name="Group 46" id="46"/>
          <p:cNvGrpSpPr/>
          <p:nvPr/>
        </p:nvGrpSpPr>
        <p:grpSpPr>
          <a:xfrm rot="0">
            <a:off x="3407367" y="2124893"/>
            <a:ext cx="276972" cy="276972"/>
            <a:chOff x="0" y="0"/>
            <a:chExt cx="369296" cy="369296"/>
          </a:xfrm>
        </p:grpSpPr>
        <p:grpSp>
          <p:nvGrpSpPr>
            <p:cNvPr name="Group 47" id="47"/>
            <p:cNvGrpSpPr>
              <a:grpSpLocks noChangeAspect="true"/>
            </p:cNvGrpSpPr>
            <p:nvPr/>
          </p:nvGrpSpPr>
          <p:grpSpPr>
            <a:xfrm rot="0">
              <a:off x="0" y="0"/>
              <a:ext cx="369296" cy="369296"/>
              <a:chOff x="0" y="0"/>
              <a:chExt cx="6355080" cy="6355080"/>
            </a:xfrm>
          </p:grpSpPr>
          <p:sp>
            <p:nvSpPr>
              <p:cNvPr name="Freeform 48" id="48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393737"/>
              </a:solidFill>
            </p:spPr>
          </p:sp>
        </p:grpSp>
        <p:pic>
          <p:nvPicPr>
            <p:cNvPr name="Picture 49" id="49"/>
            <p:cNvPicPr>
              <a:picLocks noChangeAspect="true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3249" y="86361"/>
              <a:ext cx="155823" cy="213722"/>
            </a:xfrm>
            <a:prstGeom prst="rect">
              <a:avLst/>
            </a:prstGeom>
          </p:spPr>
        </p:pic>
      </p:grpSp>
      <p:grpSp>
        <p:nvGrpSpPr>
          <p:cNvPr name="Group 50" id="50"/>
          <p:cNvGrpSpPr/>
          <p:nvPr/>
        </p:nvGrpSpPr>
        <p:grpSpPr>
          <a:xfrm rot="0">
            <a:off x="6413079" y="2124893"/>
            <a:ext cx="274737" cy="274737"/>
            <a:chOff x="0" y="0"/>
            <a:chExt cx="366316" cy="366316"/>
          </a:xfrm>
        </p:grpSpPr>
        <p:grpSp>
          <p:nvGrpSpPr>
            <p:cNvPr name="Group 51" id="51"/>
            <p:cNvGrpSpPr>
              <a:grpSpLocks noChangeAspect="true"/>
            </p:cNvGrpSpPr>
            <p:nvPr/>
          </p:nvGrpSpPr>
          <p:grpSpPr>
            <a:xfrm rot="0">
              <a:off x="0" y="0"/>
              <a:ext cx="366316" cy="366316"/>
              <a:chOff x="0" y="0"/>
              <a:chExt cx="6355080" cy="6355080"/>
            </a:xfrm>
          </p:grpSpPr>
          <p:sp>
            <p:nvSpPr>
              <p:cNvPr name="Freeform 52" id="52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393737"/>
              </a:solidFill>
            </p:spPr>
          </p:sp>
        </p:grpSp>
        <p:pic>
          <p:nvPicPr>
            <p:cNvPr name="Picture 53" id="53"/>
            <p:cNvPicPr>
              <a:picLocks noChangeAspect="true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05537" y="82449"/>
              <a:ext cx="151108" cy="215869"/>
            </a:xfrm>
            <a:prstGeom prst="rect">
              <a:avLst/>
            </a:prstGeom>
          </p:spPr>
        </p:pic>
      </p:grpSp>
      <p:pic>
        <p:nvPicPr>
          <p:cNvPr name="Picture 54" id="54"/>
          <p:cNvPicPr>
            <a:picLocks noChangeAspect="true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15277" y="4881119"/>
            <a:ext cx="252983" cy="250683"/>
          </a:xfrm>
          <a:prstGeom prst="rect">
            <a:avLst/>
          </a:prstGeom>
        </p:spPr>
      </p:pic>
      <p:sp>
        <p:nvSpPr>
          <p:cNvPr name="TextBox 55" id="55"/>
          <p:cNvSpPr txBox="true"/>
          <p:nvPr/>
        </p:nvSpPr>
        <p:spPr>
          <a:xfrm rot="0">
            <a:off x="2795439" y="901830"/>
            <a:ext cx="4347108" cy="662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60"/>
              </a:lnSpc>
            </a:pPr>
            <a:r>
              <a:rPr lang="en-US" sz="3900">
                <a:solidFill>
                  <a:srgbClr val="DFB160"/>
                </a:solidFill>
                <a:latin typeface="Roboto Bold"/>
              </a:rPr>
              <a:t>NOM</a:t>
            </a:r>
            <a:r>
              <a:rPr lang="en-US" sz="3900">
                <a:solidFill>
                  <a:srgbClr val="DFB160"/>
                </a:solidFill>
                <a:latin typeface="Roboto Bold"/>
              </a:rPr>
              <a:t> prènOM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860666" y="1576352"/>
            <a:ext cx="1470301" cy="27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1500">
                <a:solidFill>
                  <a:srgbClr val="DFB160"/>
                </a:solidFill>
                <a:latin typeface="Roboto Italics"/>
              </a:rPr>
              <a:t>Titre du poste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2929950" y="2401865"/>
            <a:ext cx="1294704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+123-456-7890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354885" y="2401865"/>
            <a:ext cx="1409973" cy="174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email@emailpro.com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5845461" y="2397395"/>
            <a:ext cx="1409973" cy="174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123 Votre adresse , Ville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896927" y="2719351"/>
            <a:ext cx="1629794" cy="207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DFB160"/>
                </a:solidFill>
                <a:latin typeface="Roboto Bold"/>
              </a:rPr>
              <a:t>PROFIL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615277" y="3078107"/>
            <a:ext cx="1795488" cy="136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sz="999">
                <a:solidFill>
                  <a:srgbClr val="DFB160"/>
                </a:solidFill>
                <a:latin typeface="Times Neue Roman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896927" y="4932908"/>
            <a:ext cx="1629794" cy="207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DFB160"/>
                </a:solidFill>
                <a:latin typeface="Roboto Bold"/>
              </a:rPr>
              <a:t>PERSONAL SKILLS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615277" y="5286129"/>
            <a:ext cx="1795488" cy="19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1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2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3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4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5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6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7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8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9</a:t>
            </a:r>
          </a:p>
          <a:p>
            <a:pPr algn="just" marL="229887" indent="-114943" lvl="1">
              <a:lnSpc>
                <a:spcPts val="1490"/>
              </a:lnSpc>
              <a:buFont typeface="Arial"/>
              <a:buChar char="•"/>
            </a:pPr>
            <a:r>
              <a:rPr lang="en-US" sz="1064">
                <a:solidFill>
                  <a:srgbClr val="DFB160"/>
                </a:solidFill>
                <a:latin typeface="Times Neue Roman"/>
              </a:rPr>
              <a:t>Compétence 10</a:t>
            </a:r>
          </a:p>
          <a:p>
            <a:pPr algn="just">
              <a:lnSpc>
                <a:spcPts val="1540"/>
              </a:lnSpc>
            </a:pPr>
          </a:p>
        </p:txBody>
      </p:sp>
      <p:sp>
        <p:nvSpPr>
          <p:cNvPr name="TextBox 64" id="64"/>
          <p:cNvSpPr txBox="true"/>
          <p:nvPr/>
        </p:nvSpPr>
        <p:spPr>
          <a:xfrm rot="0">
            <a:off x="972052" y="8174446"/>
            <a:ext cx="1629794" cy="207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DFB160"/>
                </a:solidFill>
                <a:latin typeface="Roboto Bold"/>
              </a:rPr>
              <a:t>LANGUAGE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728440" y="8599995"/>
            <a:ext cx="1150853" cy="165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sz="999">
                <a:solidFill>
                  <a:srgbClr val="DFB160"/>
                </a:solidFill>
                <a:latin typeface="Times Neue Roman"/>
              </a:rPr>
              <a:t>Français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8440" y="8834074"/>
            <a:ext cx="1150853" cy="165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sz="999">
                <a:solidFill>
                  <a:srgbClr val="DFB160"/>
                </a:solidFill>
                <a:latin typeface="Times Neue Roman"/>
              </a:rPr>
              <a:t>Anglais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728440" y="9049476"/>
            <a:ext cx="1150853" cy="165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sz="999">
                <a:solidFill>
                  <a:srgbClr val="DFB160"/>
                </a:solidFill>
                <a:latin typeface="Times Neue Roman"/>
              </a:rPr>
              <a:t>Allemand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728440" y="9288408"/>
            <a:ext cx="1150853" cy="165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sz="999">
                <a:solidFill>
                  <a:srgbClr val="DFB160"/>
                </a:solidFill>
                <a:latin typeface="Times Neue Roman"/>
              </a:rPr>
              <a:t>Espagnol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3299846" y="3128455"/>
            <a:ext cx="1629794" cy="22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19"/>
              </a:lnSpc>
            </a:pPr>
            <a:r>
              <a:rPr lang="en-US" sz="1299">
                <a:solidFill>
                  <a:srgbClr val="201F21"/>
                </a:solidFill>
                <a:latin typeface="Roboto Bold"/>
              </a:rPr>
              <a:t>FORMATION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3315742" y="3504158"/>
            <a:ext cx="3488258" cy="19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1B1717"/>
                </a:solidFill>
                <a:latin typeface="Times Neue Roman Bold"/>
              </a:rPr>
              <a:t>Nom de la formation | 2009 - 2012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3315742" y="3709670"/>
            <a:ext cx="3488258" cy="174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Université, Ville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3315742" y="4190356"/>
            <a:ext cx="3488258" cy="19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1B1717"/>
                </a:solidFill>
                <a:latin typeface="Times Neue Roman Bold"/>
              </a:rPr>
              <a:t>Nom de la formation | 2009 - 2012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3315742" y="4395868"/>
            <a:ext cx="3488258" cy="174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Université, Ville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3315742" y="4876554"/>
            <a:ext cx="3488258" cy="19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1B1717"/>
                </a:solidFill>
                <a:latin typeface="Times Neue Roman Bold"/>
              </a:rPr>
              <a:t>Nom de la formation | 2009 - 2012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3315742" y="5082066"/>
            <a:ext cx="3488258" cy="174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Université, Ville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3315742" y="5562752"/>
            <a:ext cx="3488258" cy="19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1B1717"/>
                </a:solidFill>
                <a:latin typeface="Times Neue Roman Bold"/>
              </a:rPr>
              <a:t>Nom de la formation | 2009 - 2012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3315742" y="5768264"/>
            <a:ext cx="3488258" cy="174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Université, Ville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3299846" y="6678139"/>
            <a:ext cx="2992264" cy="22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19"/>
              </a:lnSpc>
            </a:pPr>
            <a:r>
              <a:rPr lang="en-US" sz="1299">
                <a:solidFill>
                  <a:srgbClr val="201F21"/>
                </a:solidFill>
                <a:latin typeface="Roboto Bold"/>
              </a:rPr>
              <a:t>EXPÉRIENCES PROFESSIONNELLES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3315742" y="7053842"/>
            <a:ext cx="3488258" cy="19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1B1717"/>
                </a:solidFill>
                <a:latin typeface="Times Neue Roman Bold"/>
              </a:rPr>
              <a:t>Nom d'entreprise | Titre du poste | 2016 - 2018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3315742" y="7259354"/>
            <a:ext cx="3488258" cy="345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Décrivez les tâches que vous avez accomplies pour ce poste. Veuillez aussi décrire vos missions et les résultats obtenus. 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3315742" y="7740040"/>
            <a:ext cx="3488258" cy="19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1B1717"/>
                </a:solidFill>
                <a:latin typeface="Times Neue Roman Bold"/>
              </a:rPr>
              <a:t>Nom d'entreprise | Titre du poste | 2016 - 2018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3315742" y="7945552"/>
            <a:ext cx="3488258" cy="345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Décrivez les tâches que vous avez accomplies pour ce poste. Veuillez aussi décrire vos missions et les résultats obtenus.</a:t>
            </a:r>
            <a:r>
              <a:rPr lang="en-US" sz="1000">
                <a:solidFill>
                  <a:srgbClr val="1B1717"/>
                </a:solidFill>
                <a:latin typeface="Times Neue Roman"/>
              </a:rPr>
              <a:t> 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3315742" y="8426238"/>
            <a:ext cx="3488258" cy="19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1B1717"/>
                </a:solidFill>
                <a:latin typeface="Times Neue Roman Bold"/>
              </a:rPr>
              <a:t>Nom d'entreprise | Titre du poste | 2016 - 2018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3315742" y="8631750"/>
            <a:ext cx="3488258" cy="345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Décrivez les tâches que vous avez accomplies pour ce poste. Veuillez aussi décrire vos missions et les résultats obtenus.</a:t>
            </a:r>
            <a:r>
              <a:rPr lang="en-US" sz="1000">
                <a:solidFill>
                  <a:srgbClr val="1B1717"/>
                </a:solidFill>
                <a:latin typeface="Times Neue Roman"/>
              </a:rPr>
              <a:t> 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315742" y="9112436"/>
            <a:ext cx="3488258" cy="19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1B1717"/>
                </a:solidFill>
                <a:latin typeface="Times Neue Roman Bold"/>
              </a:rPr>
              <a:t>Nom d'entreprise | Titre du poste | 2016 - 2018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3315742" y="9317948"/>
            <a:ext cx="3488258" cy="345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>
                <a:solidFill>
                  <a:srgbClr val="1B1717"/>
                </a:solidFill>
                <a:latin typeface="Times Neue Roman"/>
              </a:rPr>
              <a:t>Décrivez les tâches que vous avez accomplies pour ce poste. Veuillez aussi décrire vos missions et les résultats obtenus.</a:t>
            </a:r>
            <a:r>
              <a:rPr lang="en-US" sz="1000">
                <a:solidFill>
                  <a:srgbClr val="1B1717"/>
                </a:solidFill>
                <a:latin typeface="Times Neue Roman"/>
              </a:rPr>
              <a:t> </a:t>
            </a:r>
          </a:p>
        </p:txBody>
      </p:sp>
      <p:pic>
        <p:nvPicPr>
          <p:cNvPr name="Picture 87" id="87"/>
          <p:cNvPicPr>
            <a:picLocks noChangeAspect="true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15277" y="8130510"/>
            <a:ext cx="292101" cy="2804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DAFLtusMIGM</dc:identifier>
  <dcterms:modified xsi:type="dcterms:W3CDTF">2011-08-01T06:04:30Z</dcterms:modified>
  <cp:revision>1</cp:revision>
  <dc:title>cvprogratuit created at 10/09 </dc:title>
</cp:coreProperties>
</file>